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9" r:id="rId6"/>
    <p:sldId id="277" r:id="rId7"/>
    <p:sldId id="286" r:id="rId8"/>
    <p:sldId id="299" r:id="rId9"/>
    <p:sldId id="298" r:id="rId10"/>
    <p:sldId id="287" r:id="rId11"/>
    <p:sldId id="291" r:id="rId12"/>
    <p:sldId id="301" r:id="rId13"/>
    <p:sldId id="300" r:id="rId14"/>
    <p:sldId id="302" r:id="rId15"/>
    <p:sldId id="293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FA717-C1C2-4B14-B882-0823400D6928}" v="668" dt="2023-12-01T10:09:17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B96FA717-C1C2-4B14-B882-0823400D6928}"/>
    <pc:docChg chg="custSel addSld delSld modSld">
      <pc:chgData name="Ben Nienhuis" userId="2c6c04f1-77c7-44b5-a463-93386779ab63" providerId="ADAL" clId="{B96FA717-C1C2-4B14-B882-0823400D6928}" dt="2023-12-01T10:10:31.847" v="1362" actId="6549"/>
      <pc:docMkLst>
        <pc:docMk/>
      </pc:docMkLst>
      <pc:sldChg chg="modSp">
        <pc:chgData name="Ben Nienhuis" userId="2c6c04f1-77c7-44b5-a463-93386779ab63" providerId="ADAL" clId="{B96FA717-C1C2-4B14-B882-0823400D6928}" dt="2023-12-01T09:08:56.776" v="1" actId="13926"/>
        <pc:sldMkLst>
          <pc:docMk/>
          <pc:sldMk cId="1650583079" sldId="259"/>
        </pc:sldMkLst>
        <pc:spChg chg="mod">
          <ac:chgData name="Ben Nienhuis" userId="2c6c04f1-77c7-44b5-a463-93386779ab63" providerId="ADAL" clId="{B96FA717-C1C2-4B14-B882-0823400D6928}" dt="2023-12-01T09:08:56.776" v="1" actId="13926"/>
          <ac:spMkLst>
            <pc:docMk/>
            <pc:sldMk cId="1650583079" sldId="259"/>
            <ac:spMk id="6" creationId="{0EC80890-B759-1AC9-14D6-6AEC1032B2D9}"/>
          </ac:spMkLst>
        </pc:spChg>
      </pc:sldChg>
      <pc:sldChg chg="addSp delSp modSp mod modAnim">
        <pc:chgData name="Ben Nienhuis" userId="2c6c04f1-77c7-44b5-a463-93386779ab63" providerId="ADAL" clId="{B96FA717-C1C2-4B14-B882-0823400D6928}" dt="2023-12-01T10:09:17.585" v="1356"/>
        <pc:sldMkLst>
          <pc:docMk/>
          <pc:sldMk cId="1131063906" sldId="277"/>
        </pc:sldMkLst>
        <pc:spChg chg="mod">
          <ac:chgData name="Ben Nienhuis" userId="2c6c04f1-77c7-44b5-a463-93386779ab63" providerId="ADAL" clId="{B96FA717-C1C2-4B14-B882-0823400D6928}" dt="2023-12-01T09:18:19.033" v="168" actId="20577"/>
          <ac:spMkLst>
            <pc:docMk/>
            <pc:sldMk cId="1131063906" sldId="277"/>
            <ac:spMk id="6" creationId="{0EC80890-B759-1AC9-14D6-6AEC1032B2D9}"/>
          </ac:spMkLst>
        </pc:spChg>
        <pc:picChg chg="add mod">
          <ac:chgData name="Ben Nienhuis" userId="2c6c04f1-77c7-44b5-a463-93386779ab63" providerId="ADAL" clId="{B96FA717-C1C2-4B14-B882-0823400D6928}" dt="2023-12-01T09:18:54.417" v="172" actId="1076"/>
          <ac:picMkLst>
            <pc:docMk/>
            <pc:sldMk cId="1131063906" sldId="277"/>
            <ac:picMk id="4" creationId="{4B8A0AA1-BD4D-E7B8-C9E8-D72BE0008E02}"/>
          </ac:picMkLst>
        </pc:picChg>
        <pc:picChg chg="del">
          <ac:chgData name="Ben Nienhuis" userId="2c6c04f1-77c7-44b5-a463-93386779ab63" providerId="ADAL" clId="{B96FA717-C1C2-4B14-B882-0823400D6928}" dt="2023-12-01T09:17:35.655" v="145" actId="478"/>
          <ac:picMkLst>
            <pc:docMk/>
            <pc:sldMk cId="1131063906" sldId="277"/>
            <ac:picMk id="7" creationId="{1513460C-F7FC-3256-E417-5F564E78AECD}"/>
          </ac:picMkLst>
        </pc:picChg>
        <pc:picChg chg="del">
          <ac:chgData name="Ben Nienhuis" userId="2c6c04f1-77c7-44b5-a463-93386779ab63" providerId="ADAL" clId="{B96FA717-C1C2-4B14-B882-0823400D6928}" dt="2023-12-01T09:17:36.646" v="146" actId="478"/>
          <ac:picMkLst>
            <pc:docMk/>
            <pc:sldMk cId="1131063906" sldId="277"/>
            <ac:picMk id="9" creationId="{6E636786-96FB-B6AE-2204-0CA99FC27F88}"/>
          </ac:picMkLst>
        </pc:picChg>
        <pc:picChg chg="add mod">
          <ac:chgData name="Ben Nienhuis" userId="2c6c04f1-77c7-44b5-a463-93386779ab63" providerId="ADAL" clId="{B96FA717-C1C2-4B14-B882-0823400D6928}" dt="2023-12-01T09:19:23.764" v="177" actId="14100"/>
          <ac:picMkLst>
            <pc:docMk/>
            <pc:sldMk cId="1131063906" sldId="277"/>
            <ac:picMk id="10" creationId="{A22F35CF-3C36-9545-0A44-15E949712779}"/>
          </ac:picMkLst>
        </pc:picChg>
      </pc:sldChg>
      <pc:sldChg chg="delSp modSp mod delAnim modAnim">
        <pc:chgData name="Ben Nienhuis" userId="2c6c04f1-77c7-44b5-a463-93386779ab63" providerId="ADAL" clId="{B96FA717-C1C2-4B14-B882-0823400D6928}" dt="2023-12-01T09:36:31.523" v="749"/>
        <pc:sldMkLst>
          <pc:docMk/>
          <pc:sldMk cId="222500280" sldId="286"/>
        </pc:sldMkLst>
        <pc:spChg chg="mod">
          <ac:chgData name="Ben Nienhuis" userId="2c6c04f1-77c7-44b5-a463-93386779ab63" providerId="ADAL" clId="{B96FA717-C1C2-4B14-B882-0823400D6928}" dt="2023-12-01T09:19:45.366" v="186" actId="6549"/>
          <ac:spMkLst>
            <pc:docMk/>
            <pc:sldMk cId="222500280" sldId="286"/>
            <ac:spMk id="3" creationId="{9D1D5A3E-0F11-3ABF-FEC6-FF4CA0F5CFB1}"/>
          </ac:spMkLst>
        </pc:spChg>
        <pc:spChg chg="mod">
          <ac:chgData name="Ben Nienhuis" userId="2c6c04f1-77c7-44b5-a463-93386779ab63" providerId="ADAL" clId="{B96FA717-C1C2-4B14-B882-0823400D6928}" dt="2023-12-01T09:32:36.753" v="568" actId="313"/>
          <ac:spMkLst>
            <pc:docMk/>
            <pc:sldMk cId="222500280" sldId="286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19:33.351" v="179" actId="478"/>
          <ac:picMkLst>
            <pc:docMk/>
            <pc:sldMk cId="222500280" sldId="286"/>
            <ac:picMk id="7" creationId="{3BC52A8C-6867-7E4C-0000-E5630B3A107B}"/>
          </ac:picMkLst>
        </pc:picChg>
        <pc:picChg chg="del">
          <ac:chgData name="Ben Nienhuis" userId="2c6c04f1-77c7-44b5-a463-93386779ab63" providerId="ADAL" clId="{B96FA717-C1C2-4B14-B882-0823400D6928}" dt="2023-12-01T09:19:34.169" v="180" actId="478"/>
          <ac:picMkLst>
            <pc:docMk/>
            <pc:sldMk cId="222500280" sldId="286"/>
            <ac:picMk id="9" creationId="{48E40D4C-7060-EE23-7C57-38ADF0982DDF}"/>
          </ac:picMkLst>
        </pc:picChg>
        <pc:picChg chg="del">
          <ac:chgData name="Ben Nienhuis" userId="2c6c04f1-77c7-44b5-a463-93386779ab63" providerId="ADAL" clId="{B96FA717-C1C2-4B14-B882-0823400D6928}" dt="2023-12-01T09:19:37.577" v="182" actId="478"/>
          <ac:picMkLst>
            <pc:docMk/>
            <pc:sldMk cId="222500280" sldId="286"/>
            <ac:picMk id="11" creationId="{29A9F0BF-129D-F573-7DAA-032EABB9D0A3}"/>
          </ac:picMkLst>
        </pc:picChg>
        <pc:picChg chg="del">
          <ac:chgData name="Ben Nienhuis" userId="2c6c04f1-77c7-44b5-a463-93386779ab63" providerId="ADAL" clId="{B96FA717-C1C2-4B14-B882-0823400D6928}" dt="2023-12-01T09:19:38.733" v="183" actId="478"/>
          <ac:picMkLst>
            <pc:docMk/>
            <pc:sldMk cId="222500280" sldId="286"/>
            <ac:picMk id="13" creationId="{75CD891F-ADC2-1886-88CB-9779BC159F3B}"/>
          </ac:picMkLst>
        </pc:picChg>
        <pc:picChg chg="del">
          <ac:chgData name="Ben Nienhuis" userId="2c6c04f1-77c7-44b5-a463-93386779ab63" providerId="ADAL" clId="{B96FA717-C1C2-4B14-B882-0823400D6928}" dt="2023-12-01T09:19:39.565" v="184" actId="478"/>
          <ac:picMkLst>
            <pc:docMk/>
            <pc:sldMk cId="222500280" sldId="286"/>
            <ac:picMk id="15" creationId="{7A6BC150-1023-3E5F-3176-6FFFF3C53638}"/>
          </ac:picMkLst>
        </pc:picChg>
      </pc:sldChg>
      <pc:sldChg chg="addSp delSp modSp mod modAnim">
        <pc:chgData name="Ben Nienhuis" userId="2c6c04f1-77c7-44b5-a463-93386779ab63" providerId="ADAL" clId="{B96FA717-C1C2-4B14-B882-0823400D6928}" dt="2023-12-01T09:44:24.914" v="862" actId="20577"/>
        <pc:sldMkLst>
          <pc:docMk/>
          <pc:sldMk cId="2847695622" sldId="287"/>
        </pc:sldMkLst>
        <pc:spChg chg="del mod">
          <ac:chgData name="Ben Nienhuis" userId="2c6c04f1-77c7-44b5-a463-93386779ab63" providerId="ADAL" clId="{B96FA717-C1C2-4B14-B882-0823400D6928}" dt="2023-12-01T09:19:53.569" v="190"/>
          <ac:spMkLst>
            <pc:docMk/>
            <pc:sldMk cId="2847695622" sldId="287"/>
            <ac:spMk id="3" creationId="{9D1D5A3E-0F11-3ABF-FEC6-FF4CA0F5CFB1}"/>
          </ac:spMkLst>
        </pc:spChg>
        <pc:spChg chg="mod">
          <ac:chgData name="Ben Nienhuis" userId="2c6c04f1-77c7-44b5-a463-93386779ab63" providerId="ADAL" clId="{B96FA717-C1C2-4B14-B882-0823400D6928}" dt="2023-12-01T09:44:24.914" v="862" actId="20577"/>
          <ac:spMkLst>
            <pc:docMk/>
            <pc:sldMk cId="2847695622" sldId="287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19:53.561" v="188" actId="478"/>
          <ac:picMkLst>
            <pc:docMk/>
            <pc:sldMk cId="2847695622" sldId="287"/>
            <ac:picMk id="4" creationId="{23226152-E316-B60D-7C0F-074712BBD01A}"/>
          </ac:picMkLst>
        </pc:picChg>
        <pc:picChg chg="add mod">
          <ac:chgData name="Ben Nienhuis" userId="2c6c04f1-77c7-44b5-a463-93386779ab63" providerId="ADAL" clId="{B96FA717-C1C2-4B14-B882-0823400D6928}" dt="2023-12-01T09:42:37.945" v="857" actId="14100"/>
          <ac:picMkLst>
            <pc:docMk/>
            <pc:sldMk cId="2847695622" sldId="287"/>
            <ac:picMk id="5" creationId="{230B5DCC-F17B-11D1-AE9C-4D6BA476BF87}"/>
          </ac:picMkLst>
        </pc:picChg>
      </pc:sldChg>
      <pc:sldChg chg="addSp delSp modSp mod modAnim">
        <pc:chgData name="Ben Nienhuis" userId="2c6c04f1-77c7-44b5-a463-93386779ab63" providerId="ADAL" clId="{B96FA717-C1C2-4B14-B882-0823400D6928}" dt="2023-12-01T09:57:47.099" v="1117" actId="1076"/>
        <pc:sldMkLst>
          <pc:docMk/>
          <pc:sldMk cId="1665046298" sldId="291"/>
        </pc:sldMkLst>
        <pc:spChg chg="del mod">
          <ac:chgData name="Ben Nienhuis" userId="2c6c04f1-77c7-44b5-a463-93386779ab63" providerId="ADAL" clId="{B96FA717-C1C2-4B14-B882-0823400D6928}" dt="2023-12-01T09:20:00.943" v="195"/>
          <ac:spMkLst>
            <pc:docMk/>
            <pc:sldMk cId="1665046298" sldId="291"/>
            <ac:spMk id="5" creationId="{20B594AD-9BE8-07EB-E20E-6FF05C5464DF}"/>
          </ac:spMkLst>
        </pc:spChg>
        <pc:spChg chg="mod">
          <ac:chgData name="Ben Nienhuis" userId="2c6c04f1-77c7-44b5-a463-93386779ab63" providerId="ADAL" clId="{B96FA717-C1C2-4B14-B882-0823400D6928}" dt="2023-12-01T09:57:35.491" v="1116" actId="20577"/>
          <ac:spMkLst>
            <pc:docMk/>
            <pc:sldMk cId="1665046298" sldId="291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20:00.943" v="193" actId="478"/>
          <ac:picMkLst>
            <pc:docMk/>
            <pc:sldMk cId="1665046298" sldId="291"/>
            <ac:picMk id="3" creationId="{2D3243F3-84DC-E917-A68E-8AD60662D522}"/>
          </ac:picMkLst>
        </pc:picChg>
        <pc:picChg chg="add mod">
          <ac:chgData name="Ben Nienhuis" userId="2c6c04f1-77c7-44b5-a463-93386779ab63" providerId="ADAL" clId="{B96FA717-C1C2-4B14-B882-0823400D6928}" dt="2023-12-01T09:57:47.099" v="1117" actId="1076"/>
          <ac:picMkLst>
            <pc:docMk/>
            <pc:sldMk cId="1665046298" sldId="291"/>
            <ac:picMk id="4" creationId="{CB0215D2-D3C4-E56D-5CCD-A2FAA9515E36}"/>
          </ac:picMkLst>
        </pc:picChg>
      </pc:sldChg>
      <pc:sldChg chg="delSp modSp del mod delAnim modAnim">
        <pc:chgData name="Ben Nienhuis" userId="2c6c04f1-77c7-44b5-a463-93386779ab63" providerId="ADAL" clId="{B96FA717-C1C2-4B14-B882-0823400D6928}" dt="2023-12-01T10:06:16.735" v="1347" actId="47"/>
        <pc:sldMkLst>
          <pc:docMk/>
          <pc:sldMk cId="4207651959" sldId="292"/>
        </pc:sldMkLst>
        <pc:spChg chg="del mod">
          <ac:chgData name="Ben Nienhuis" userId="2c6c04f1-77c7-44b5-a463-93386779ab63" providerId="ADAL" clId="{B96FA717-C1C2-4B14-B882-0823400D6928}" dt="2023-12-01T09:20:11.824" v="200"/>
          <ac:spMkLst>
            <pc:docMk/>
            <pc:sldMk cId="4207651959" sldId="292"/>
            <ac:spMk id="5" creationId="{20B594AD-9BE8-07EB-E20E-6FF05C5464DF}"/>
          </ac:spMkLst>
        </pc:spChg>
        <pc:spChg chg="mod">
          <ac:chgData name="Ben Nienhuis" userId="2c6c04f1-77c7-44b5-a463-93386779ab63" providerId="ADAL" clId="{B96FA717-C1C2-4B14-B882-0823400D6928}" dt="2023-12-01T09:20:10.863" v="197" actId="6549"/>
          <ac:spMkLst>
            <pc:docMk/>
            <pc:sldMk cId="4207651959" sldId="292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20:11.824" v="198" actId="478"/>
          <ac:picMkLst>
            <pc:docMk/>
            <pc:sldMk cId="4207651959" sldId="292"/>
            <ac:picMk id="7" creationId="{6FCE1EED-9495-A222-CA73-81E9447C32B8}"/>
          </ac:picMkLst>
        </pc:picChg>
      </pc:sldChg>
      <pc:sldChg chg="addSp delSp modSp mod">
        <pc:chgData name="Ben Nienhuis" userId="2c6c04f1-77c7-44b5-a463-93386779ab63" providerId="ADAL" clId="{B96FA717-C1C2-4B14-B882-0823400D6928}" dt="2023-12-01T09:22:38.908" v="237" actId="1076"/>
        <pc:sldMkLst>
          <pc:docMk/>
          <pc:sldMk cId="2669984365" sldId="293"/>
        </pc:sldMkLst>
        <pc:spChg chg="mod">
          <ac:chgData name="Ben Nienhuis" userId="2c6c04f1-77c7-44b5-a463-93386779ab63" providerId="ADAL" clId="{B96FA717-C1C2-4B14-B882-0823400D6928}" dt="2023-12-01T09:21:11.338" v="226" actId="6549"/>
          <ac:spMkLst>
            <pc:docMk/>
            <pc:sldMk cId="2669984365" sldId="293"/>
            <ac:spMk id="6" creationId="{0EC80890-B759-1AC9-14D6-6AEC1032B2D9}"/>
          </ac:spMkLst>
        </pc:spChg>
        <pc:picChg chg="add mod">
          <ac:chgData name="Ben Nienhuis" userId="2c6c04f1-77c7-44b5-a463-93386779ab63" providerId="ADAL" clId="{B96FA717-C1C2-4B14-B882-0823400D6928}" dt="2023-12-01T09:21:45.195" v="230" actId="1076"/>
          <ac:picMkLst>
            <pc:docMk/>
            <pc:sldMk cId="2669984365" sldId="293"/>
            <ac:picMk id="4" creationId="{43750894-9490-1F1A-F5EE-707A53C0483C}"/>
          </ac:picMkLst>
        </pc:picChg>
        <pc:picChg chg="del">
          <ac:chgData name="Ben Nienhuis" userId="2c6c04f1-77c7-44b5-a463-93386779ab63" providerId="ADAL" clId="{B96FA717-C1C2-4B14-B882-0823400D6928}" dt="2023-12-01T09:21:03.037" v="221" actId="478"/>
          <ac:picMkLst>
            <pc:docMk/>
            <pc:sldMk cId="2669984365" sldId="293"/>
            <ac:picMk id="7" creationId="{A254B450-1DA8-1C93-85F7-4E45A1AC8E54}"/>
          </ac:picMkLst>
        </pc:picChg>
        <pc:picChg chg="add mod">
          <ac:chgData name="Ben Nienhuis" userId="2c6c04f1-77c7-44b5-a463-93386779ab63" providerId="ADAL" clId="{B96FA717-C1C2-4B14-B882-0823400D6928}" dt="2023-12-01T09:22:38.908" v="237" actId="1076"/>
          <ac:picMkLst>
            <pc:docMk/>
            <pc:sldMk cId="2669984365" sldId="293"/>
            <ac:picMk id="8" creationId="{3F7C4F21-D747-B863-4153-9E3E8D6E5F4A}"/>
          </ac:picMkLst>
        </pc:picChg>
        <pc:picChg chg="del">
          <ac:chgData name="Ben Nienhuis" userId="2c6c04f1-77c7-44b5-a463-93386779ab63" providerId="ADAL" clId="{B96FA717-C1C2-4B14-B882-0823400D6928}" dt="2023-12-01T09:21:03.883" v="222" actId="478"/>
          <ac:picMkLst>
            <pc:docMk/>
            <pc:sldMk cId="2669984365" sldId="293"/>
            <ac:picMk id="9" creationId="{596060B6-B363-42D9-2A15-8124A69EE20E}"/>
          </ac:picMkLst>
        </pc:picChg>
      </pc:sldChg>
      <pc:sldChg chg="delSp modSp del mod delAnim modAnim">
        <pc:chgData name="Ben Nienhuis" userId="2c6c04f1-77c7-44b5-a463-93386779ab63" providerId="ADAL" clId="{B96FA717-C1C2-4B14-B882-0823400D6928}" dt="2023-12-01T10:06:21.035" v="1348" actId="47"/>
        <pc:sldMkLst>
          <pc:docMk/>
          <pc:sldMk cId="959001193" sldId="294"/>
        </pc:sldMkLst>
        <pc:spChg chg="del mod">
          <ac:chgData name="Ben Nienhuis" userId="2c6c04f1-77c7-44b5-a463-93386779ab63" providerId="ADAL" clId="{B96FA717-C1C2-4B14-B882-0823400D6928}" dt="2023-12-01T09:20:22.957" v="205"/>
          <ac:spMkLst>
            <pc:docMk/>
            <pc:sldMk cId="959001193" sldId="294"/>
            <ac:spMk id="5" creationId="{20B594AD-9BE8-07EB-E20E-6FF05C5464DF}"/>
          </ac:spMkLst>
        </pc:spChg>
        <pc:spChg chg="mod">
          <ac:chgData name="Ben Nienhuis" userId="2c6c04f1-77c7-44b5-a463-93386779ab63" providerId="ADAL" clId="{B96FA717-C1C2-4B14-B882-0823400D6928}" dt="2023-12-01T09:20:16.433" v="201" actId="6549"/>
          <ac:spMkLst>
            <pc:docMk/>
            <pc:sldMk cId="959001193" sldId="294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20:17.269" v="202" actId="478"/>
          <ac:picMkLst>
            <pc:docMk/>
            <pc:sldMk cId="959001193" sldId="294"/>
            <ac:picMk id="4" creationId="{7BD6A820-5C7E-8894-4BFE-41A27973E244}"/>
          </ac:picMkLst>
        </pc:picChg>
      </pc:sldChg>
      <pc:sldChg chg="delSp modSp del mod delAnim modAnim">
        <pc:chgData name="Ben Nienhuis" userId="2c6c04f1-77c7-44b5-a463-93386779ab63" providerId="ADAL" clId="{B96FA717-C1C2-4B14-B882-0823400D6928}" dt="2023-12-01T10:06:21.674" v="1349" actId="47"/>
        <pc:sldMkLst>
          <pc:docMk/>
          <pc:sldMk cId="3169378648" sldId="295"/>
        </pc:sldMkLst>
        <pc:spChg chg="del mod">
          <ac:chgData name="Ben Nienhuis" userId="2c6c04f1-77c7-44b5-a463-93386779ab63" providerId="ADAL" clId="{B96FA717-C1C2-4B14-B882-0823400D6928}" dt="2023-12-01T09:20:44.448" v="210"/>
          <ac:spMkLst>
            <pc:docMk/>
            <pc:sldMk cId="3169378648" sldId="295"/>
            <ac:spMk id="5" creationId="{20B594AD-9BE8-07EB-E20E-6FF05C5464DF}"/>
          </ac:spMkLst>
        </pc:spChg>
        <pc:spChg chg="mod">
          <ac:chgData name="Ben Nienhuis" userId="2c6c04f1-77c7-44b5-a463-93386779ab63" providerId="ADAL" clId="{B96FA717-C1C2-4B14-B882-0823400D6928}" dt="2023-12-01T09:20:43.558" v="207" actId="6549"/>
          <ac:spMkLst>
            <pc:docMk/>
            <pc:sldMk cId="3169378648" sldId="295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20:44.448" v="208" actId="478"/>
          <ac:picMkLst>
            <pc:docMk/>
            <pc:sldMk cId="3169378648" sldId="295"/>
            <ac:picMk id="3" creationId="{632CD477-AD5D-9EDC-379B-5926A58FD5B2}"/>
          </ac:picMkLst>
        </pc:picChg>
      </pc:sldChg>
      <pc:sldChg chg="delSp modSp del mod delAnim modAnim">
        <pc:chgData name="Ben Nienhuis" userId="2c6c04f1-77c7-44b5-a463-93386779ab63" providerId="ADAL" clId="{B96FA717-C1C2-4B14-B882-0823400D6928}" dt="2023-12-01T10:06:22.404" v="1350" actId="47"/>
        <pc:sldMkLst>
          <pc:docMk/>
          <pc:sldMk cId="3343747572" sldId="296"/>
        </pc:sldMkLst>
        <pc:spChg chg="del mod">
          <ac:chgData name="Ben Nienhuis" userId="2c6c04f1-77c7-44b5-a463-93386779ab63" providerId="ADAL" clId="{B96FA717-C1C2-4B14-B882-0823400D6928}" dt="2023-12-01T09:20:51.353" v="215"/>
          <ac:spMkLst>
            <pc:docMk/>
            <pc:sldMk cId="3343747572" sldId="296"/>
            <ac:spMk id="5" creationId="{20B594AD-9BE8-07EB-E20E-6FF05C5464DF}"/>
          </ac:spMkLst>
        </pc:spChg>
        <pc:spChg chg="mod">
          <ac:chgData name="Ben Nienhuis" userId="2c6c04f1-77c7-44b5-a463-93386779ab63" providerId="ADAL" clId="{B96FA717-C1C2-4B14-B882-0823400D6928}" dt="2023-12-01T09:20:50.540" v="212" actId="6549"/>
          <ac:spMkLst>
            <pc:docMk/>
            <pc:sldMk cId="3343747572" sldId="296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20:51.353" v="213" actId="478"/>
          <ac:picMkLst>
            <pc:docMk/>
            <pc:sldMk cId="3343747572" sldId="296"/>
            <ac:picMk id="7" creationId="{A1CDA74B-7A04-BD26-9BB6-B8ED5EB2B13A}"/>
          </ac:picMkLst>
        </pc:picChg>
      </pc:sldChg>
      <pc:sldChg chg="delSp modSp del mod delAnim modAnim">
        <pc:chgData name="Ben Nienhuis" userId="2c6c04f1-77c7-44b5-a463-93386779ab63" providerId="ADAL" clId="{B96FA717-C1C2-4B14-B882-0823400D6928}" dt="2023-12-01T10:06:23.096" v="1351" actId="47"/>
        <pc:sldMkLst>
          <pc:docMk/>
          <pc:sldMk cId="480511959" sldId="297"/>
        </pc:sldMkLst>
        <pc:spChg chg="del mod">
          <ac:chgData name="Ben Nienhuis" userId="2c6c04f1-77c7-44b5-a463-93386779ab63" providerId="ADAL" clId="{B96FA717-C1C2-4B14-B882-0823400D6928}" dt="2023-12-01T09:20:58.790" v="220"/>
          <ac:spMkLst>
            <pc:docMk/>
            <pc:sldMk cId="480511959" sldId="297"/>
            <ac:spMk id="5" creationId="{20B594AD-9BE8-07EB-E20E-6FF05C5464DF}"/>
          </ac:spMkLst>
        </pc:spChg>
        <pc:spChg chg="mod">
          <ac:chgData name="Ben Nienhuis" userId="2c6c04f1-77c7-44b5-a463-93386779ab63" providerId="ADAL" clId="{B96FA717-C1C2-4B14-B882-0823400D6928}" dt="2023-12-01T09:20:57.830" v="217" actId="6549"/>
          <ac:spMkLst>
            <pc:docMk/>
            <pc:sldMk cId="480511959" sldId="297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20:58.790" v="218" actId="478"/>
          <ac:picMkLst>
            <pc:docMk/>
            <pc:sldMk cId="480511959" sldId="297"/>
            <ac:picMk id="3" creationId="{AF10F85D-B175-A13B-43A8-6879F26615A0}"/>
          </ac:picMkLst>
        </pc:picChg>
      </pc:sldChg>
      <pc:sldChg chg="addSp modSp add mod modAnim">
        <pc:chgData name="Ben Nienhuis" userId="2c6c04f1-77c7-44b5-a463-93386779ab63" providerId="ADAL" clId="{B96FA717-C1C2-4B14-B882-0823400D6928}" dt="2023-12-01T09:28:17.833" v="286" actId="1076"/>
        <pc:sldMkLst>
          <pc:docMk/>
          <pc:sldMk cId="4115933119" sldId="298"/>
        </pc:sldMkLst>
        <pc:picChg chg="add mod">
          <ac:chgData name="Ben Nienhuis" userId="2c6c04f1-77c7-44b5-a463-93386779ab63" providerId="ADAL" clId="{B96FA717-C1C2-4B14-B882-0823400D6928}" dt="2023-12-01T09:28:17.833" v="286" actId="1076"/>
          <ac:picMkLst>
            <pc:docMk/>
            <pc:sldMk cId="4115933119" sldId="298"/>
            <ac:picMk id="4" creationId="{A368383F-7764-A1D9-DD1F-AEB31F6167EC}"/>
          </ac:picMkLst>
        </pc:picChg>
      </pc:sldChg>
      <pc:sldChg chg="addSp modSp add mod modAnim">
        <pc:chgData name="Ben Nienhuis" userId="2c6c04f1-77c7-44b5-a463-93386779ab63" providerId="ADAL" clId="{B96FA717-C1C2-4B14-B882-0823400D6928}" dt="2023-12-01T09:36:18.701" v="747" actId="14100"/>
        <pc:sldMkLst>
          <pc:docMk/>
          <pc:sldMk cId="2678730983" sldId="299"/>
        </pc:sldMkLst>
        <pc:spChg chg="mod">
          <ac:chgData name="Ben Nienhuis" userId="2c6c04f1-77c7-44b5-a463-93386779ab63" providerId="ADAL" clId="{B96FA717-C1C2-4B14-B882-0823400D6928}" dt="2023-12-01T09:35:46.284" v="740" actId="20577"/>
          <ac:spMkLst>
            <pc:docMk/>
            <pc:sldMk cId="2678730983" sldId="299"/>
            <ac:spMk id="6" creationId="{0EC80890-B759-1AC9-14D6-6AEC1032B2D9}"/>
          </ac:spMkLst>
        </pc:spChg>
        <pc:picChg chg="add mod">
          <ac:chgData name="Ben Nienhuis" userId="2c6c04f1-77c7-44b5-a463-93386779ab63" providerId="ADAL" clId="{B96FA717-C1C2-4B14-B882-0823400D6928}" dt="2023-12-01T09:36:18.701" v="747" actId="14100"/>
          <ac:picMkLst>
            <pc:docMk/>
            <pc:sldMk cId="2678730983" sldId="299"/>
            <ac:picMk id="5" creationId="{3B3C504D-E2E9-949A-2153-AFFE9D48B985}"/>
          </ac:picMkLst>
        </pc:picChg>
      </pc:sldChg>
      <pc:sldChg chg="addSp delSp modSp add mod modAnim">
        <pc:chgData name="Ben Nienhuis" userId="2c6c04f1-77c7-44b5-a463-93386779ab63" providerId="ADAL" clId="{B96FA717-C1C2-4B14-B882-0823400D6928}" dt="2023-12-01T10:06:09.813" v="1346" actId="1076"/>
        <pc:sldMkLst>
          <pc:docMk/>
          <pc:sldMk cId="854396847" sldId="300"/>
        </pc:sldMkLst>
        <pc:spChg chg="mod">
          <ac:chgData name="Ben Nienhuis" userId="2c6c04f1-77c7-44b5-a463-93386779ab63" providerId="ADAL" clId="{B96FA717-C1C2-4B14-B882-0823400D6928}" dt="2023-12-01T10:06:01.630" v="1344" actId="20577"/>
          <ac:spMkLst>
            <pc:docMk/>
            <pc:sldMk cId="854396847" sldId="300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58:39.796" v="1190" actId="478"/>
          <ac:picMkLst>
            <pc:docMk/>
            <pc:sldMk cId="854396847" sldId="300"/>
            <ac:picMk id="4" creationId="{CB0215D2-D3C4-E56D-5CCD-A2FAA9515E36}"/>
          </ac:picMkLst>
        </pc:picChg>
        <pc:picChg chg="add mod">
          <ac:chgData name="Ben Nienhuis" userId="2c6c04f1-77c7-44b5-a463-93386779ab63" providerId="ADAL" clId="{B96FA717-C1C2-4B14-B882-0823400D6928}" dt="2023-12-01T10:06:09.813" v="1346" actId="1076"/>
          <ac:picMkLst>
            <pc:docMk/>
            <pc:sldMk cId="854396847" sldId="300"/>
            <ac:picMk id="5" creationId="{888552EB-9A96-5BBD-5388-B30573FE2BFA}"/>
          </ac:picMkLst>
        </pc:picChg>
      </pc:sldChg>
      <pc:sldChg chg="addSp delSp modSp add mod modAnim">
        <pc:chgData name="Ben Nienhuis" userId="2c6c04f1-77c7-44b5-a463-93386779ab63" providerId="ADAL" clId="{B96FA717-C1C2-4B14-B882-0823400D6928}" dt="2023-12-01T10:06:39.446" v="1353"/>
        <pc:sldMkLst>
          <pc:docMk/>
          <pc:sldMk cId="1877652394" sldId="301"/>
        </pc:sldMkLst>
        <pc:spChg chg="mod">
          <ac:chgData name="Ben Nienhuis" userId="2c6c04f1-77c7-44b5-a463-93386779ab63" providerId="ADAL" clId="{B96FA717-C1C2-4B14-B882-0823400D6928}" dt="2023-12-01T10:01:27.773" v="1292" actId="20577"/>
          <ac:spMkLst>
            <pc:docMk/>
            <pc:sldMk cId="1877652394" sldId="301"/>
            <ac:spMk id="6" creationId="{0EC80890-B759-1AC9-14D6-6AEC1032B2D9}"/>
          </ac:spMkLst>
        </pc:spChg>
        <pc:picChg chg="del">
          <ac:chgData name="Ben Nienhuis" userId="2c6c04f1-77c7-44b5-a463-93386779ab63" providerId="ADAL" clId="{B96FA717-C1C2-4B14-B882-0823400D6928}" dt="2023-12-01T09:59:43.253" v="1220" actId="478"/>
          <ac:picMkLst>
            <pc:docMk/>
            <pc:sldMk cId="1877652394" sldId="301"/>
            <ac:picMk id="4" creationId="{CB0215D2-D3C4-E56D-5CCD-A2FAA9515E36}"/>
          </ac:picMkLst>
        </pc:picChg>
        <pc:picChg chg="add mod">
          <ac:chgData name="Ben Nienhuis" userId="2c6c04f1-77c7-44b5-a463-93386779ab63" providerId="ADAL" clId="{B96FA717-C1C2-4B14-B882-0823400D6928}" dt="2023-12-01T10:00:31.559" v="1223" actId="1076"/>
          <ac:picMkLst>
            <pc:docMk/>
            <pc:sldMk cId="1877652394" sldId="301"/>
            <ac:picMk id="5" creationId="{407587FB-44E4-7DE1-0487-F589C66FC9DC}"/>
          </ac:picMkLst>
        </pc:picChg>
      </pc:sldChg>
      <pc:sldChg chg="addSp delSp modSp add mod">
        <pc:chgData name="Ben Nienhuis" userId="2c6c04f1-77c7-44b5-a463-93386779ab63" providerId="ADAL" clId="{B96FA717-C1C2-4B14-B882-0823400D6928}" dt="2023-12-01T10:10:31.847" v="1362" actId="6549"/>
        <pc:sldMkLst>
          <pc:docMk/>
          <pc:sldMk cId="944492751" sldId="302"/>
        </pc:sldMkLst>
        <pc:spChg chg="mod">
          <ac:chgData name="Ben Nienhuis" userId="2c6c04f1-77c7-44b5-a463-93386779ab63" providerId="ADAL" clId="{B96FA717-C1C2-4B14-B882-0823400D6928}" dt="2023-12-01T10:10:31.847" v="1362" actId="6549"/>
          <ac:spMkLst>
            <pc:docMk/>
            <pc:sldMk cId="944492751" sldId="302"/>
            <ac:spMk id="6" creationId="{0EC80890-B759-1AC9-14D6-6AEC1032B2D9}"/>
          </ac:spMkLst>
        </pc:spChg>
        <pc:picChg chg="add mod">
          <ac:chgData name="Ben Nienhuis" userId="2c6c04f1-77c7-44b5-a463-93386779ab63" providerId="ADAL" clId="{B96FA717-C1C2-4B14-B882-0823400D6928}" dt="2023-12-01T10:10:29.130" v="1361" actId="1076"/>
          <ac:picMkLst>
            <pc:docMk/>
            <pc:sldMk cId="944492751" sldId="302"/>
            <ac:picMk id="4" creationId="{370E1A93-2568-0238-62BE-E62237CE62ED}"/>
          </ac:picMkLst>
        </pc:picChg>
        <pc:picChg chg="del">
          <ac:chgData name="Ben Nienhuis" userId="2c6c04f1-77c7-44b5-a463-93386779ab63" providerId="ADAL" clId="{B96FA717-C1C2-4B14-B882-0823400D6928}" dt="2023-12-01T10:10:22.936" v="1359" actId="478"/>
          <ac:picMkLst>
            <pc:docMk/>
            <pc:sldMk cId="944492751" sldId="302"/>
            <ac:picMk id="5" creationId="{888552EB-9A96-5BBD-5388-B30573FE2B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13841-7D0E-4ED5-850C-4305C62235CD}" type="datetimeFigureOut">
              <a:rPr lang="nl-NL" smtClean="0"/>
              <a:t>1-12-2023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DF346-A44A-4795-9EE5-1A420750B10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687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461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1061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4917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82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21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821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7579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585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39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8386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52905-DD8D-4F61-98BD-F5DF5CC06FC6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863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astuinbouwwaterproof.nl/substraat/teelt-en-bemesting/emissieloos-telen/#_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akr52bO1WVw?feature=oembed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Emissie loos telen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Ga naar: </a:t>
            </a:r>
            <a:r>
              <a:rPr lang="nl-NL" dirty="0">
                <a:hlinkClick r:id="rId3"/>
              </a:rPr>
              <a:t>Emmisieloos telen </a:t>
            </a:r>
            <a:endParaRPr lang="nl-NL" dirty="0"/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r>
              <a:rPr lang="nl-NL" dirty="0"/>
              <a:t>Bekijk de filmpjes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88552EB-9A96-5BBD-5388-B30573FE2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00" y="3740540"/>
            <a:ext cx="9167654" cy="223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9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 err="1"/>
              <a:t>Emissieloos</a:t>
            </a:r>
            <a:r>
              <a:rPr lang="nl-NL" dirty="0"/>
              <a:t> telen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70E1A93-2568-0238-62BE-E62237CE6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041" y="2064297"/>
            <a:ext cx="6180356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92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Nu kijken we naar de opgaven in 3.6 en 3.7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750894-9490-1F1A-F5EE-707A53C04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830" y="3903669"/>
            <a:ext cx="4860806" cy="176565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7C4F21-D747-B863-4153-9E3E8D6E5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31" y="3903669"/>
            <a:ext cx="5200699" cy="14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4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buNone/>
            </a:pPr>
            <a:r>
              <a:rPr lang="nl-NL" sz="4000" b="1" dirty="0"/>
              <a:t>Kunstmest</a:t>
            </a:r>
          </a:p>
          <a:p>
            <a:pPr indent="0">
              <a:buNone/>
            </a:pPr>
            <a:endParaRPr lang="nl-NL" dirty="0"/>
          </a:p>
          <a:p>
            <a:r>
              <a:rPr lang="nl-NL" dirty="0"/>
              <a:t>Les 1 17/11 Introductie</a:t>
            </a:r>
          </a:p>
          <a:p>
            <a:r>
              <a:rPr lang="nl-NL" dirty="0"/>
              <a:t>Les 2 24/11 </a:t>
            </a:r>
            <a:r>
              <a:rPr lang="nl-NL" dirty="0" err="1"/>
              <a:t>Hfst</a:t>
            </a:r>
            <a:r>
              <a:rPr lang="nl-NL" dirty="0"/>
              <a:t> 3.1/2/3</a:t>
            </a:r>
            <a:r>
              <a:rPr lang="nl-NL" sz="1400" dirty="0"/>
              <a:t>(d1)</a:t>
            </a:r>
          </a:p>
          <a:p>
            <a:r>
              <a:rPr lang="nl-NL" dirty="0"/>
              <a:t>Les 3 01/12 </a:t>
            </a:r>
            <a:r>
              <a:rPr lang="nl-NL" dirty="0" err="1"/>
              <a:t>Hfst</a:t>
            </a:r>
            <a:r>
              <a:rPr lang="nl-NL" dirty="0"/>
              <a:t> 3.3/4/5</a:t>
            </a:r>
          </a:p>
          <a:p>
            <a:r>
              <a:rPr lang="nl-NL" dirty="0">
                <a:highlight>
                  <a:srgbClr val="FFFF00"/>
                </a:highlight>
              </a:rPr>
              <a:t>Les 4 08/12 </a:t>
            </a:r>
            <a:r>
              <a:rPr lang="nl-NL" dirty="0" err="1">
                <a:highlight>
                  <a:srgbClr val="FFFF00"/>
                </a:highlight>
              </a:rPr>
              <a:t>Hfst</a:t>
            </a:r>
            <a:r>
              <a:rPr lang="nl-NL" dirty="0">
                <a:highlight>
                  <a:srgbClr val="FFFF00"/>
                </a:highlight>
              </a:rPr>
              <a:t> 3.6/7</a:t>
            </a:r>
          </a:p>
          <a:p>
            <a:r>
              <a:rPr lang="nl-NL" dirty="0"/>
              <a:t>Les 5 15/12 Gastles</a:t>
            </a:r>
          </a:p>
          <a:p>
            <a:r>
              <a:rPr lang="nl-NL" dirty="0"/>
              <a:t>Les 6 22/12 Herhaling</a:t>
            </a:r>
          </a:p>
          <a:p>
            <a:r>
              <a:rPr lang="nl-NL" dirty="0"/>
              <a:t>Les 7 12/01 Toets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74A08AC-BE9D-DC2A-0C47-F99FCCB54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42" y="3032131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nl-NL" dirty="0"/>
              <a:t>Wat gaan we doen vandaag?</a:t>
            </a:r>
          </a:p>
          <a:p>
            <a:pPr marL="342900" indent="-342900"/>
            <a:r>
              <a:rPr lang="nl-NL" dirty="0"/>
              <a:t>3.6 Kunstmest toedienen</a:t>
            </a:r>
          </a:p>
          <a:p>
            <a:pPr marL="342900" indent="-342900"/>
            <a:r>
              <a:rPr lang="nl-NL" dirty="0"/>
              <a:t>3.7 Vloeibare bemesting toedienen in open teelt</a:t>
            </a:r>
          </a:p>
          <a:p>
            <a:pPr marL="342900" indent="-342900"/>
            <a:r>
              <a:rPr lang="nl-NL" dirty="0"/>
              <a:t>Emissie loos telen </a:t>
            </a:r>
          </a:p>
          <a:p>
            <a:pPr marL="342900" indent="-342900"/>
            <a:r>
              <a:rPr lang="nl-NL" dirty="0"/>
              <a:t>Verder met proefopstelling in de kas.</a:t>
            </a:r>
          </a:p>
          <a:p>
            <a:pPr marL="457200" indent="-457200">
              <a:buAutoNum type="arabicPeriod"/>
            </a:pP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B47628A-9580-1588-0463-064559544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304" y="4491399"/>
            <a:ext cx="3785367" cy="205726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B8A0AA1-BD4D-E7B8-C9E8-D72BE0008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8092" y="3927728"/>
            <a:ext cx="3785367" cy="825269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22F35CF-3C36-9545-0A44-15E949712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092" y="5018713"/>
            <a:ext cx="3943520" cy="70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6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3.5 Kunstmest toedienen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Nooit te veel of te weinig strooien</a:t>
            </a:r>
          </a:p>
          <a:p>
            <a:pPr marL="342900" indent="-342900"/>
            <a:r>
              <a:rPr lang="nl-NL" dirty="0"/>
              <a:t>Te veel geeft verbranding</a:t>
            </a:r>
          </a:p>
          <a:p>
            <a:pPr marL="342900" indent="-342900"/>
            <a:r>
              <a:rPr lang="nl-NL" dirty="0"/>
              <a:t>Te weinig slechte groei of afwijkende suiker en eiwitgehaltes</a:t>
            </a:r>
          </a:p>
          <a:p>
            <a:pPr marL="342900" indent="-342900"/>
            <a:r>
              <a:rPr lang="nl-NL" dirty="0"/>
              <a:t>Gebruik bij het afstellen de strooi tabel</a:t>
            </a:r>
          </a:p>
          <a:p>
            <a:pPr marL="342900" indent="-342900"/>
            <a:r>
              <a:rPr lang="nl-NL" dirty="0"/>
              <a:t>Grove korrels strooi je minder kilo bij gelijke snelheid</a:t>
            </a:r>
          </a:p>
          <a:p>
            <a:pPr marL="342900" indent="-342900"/>
            <a:r>
              <a:rPr lang="nl-NL" dirty="0"/>
              <a:t>Kleine korrel strooi je meer.</a:t>
            </a:r>
          </a:p>
          <a:p>
            <a:pPr marL="342900" indent="-342900"/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3465237" y="2090172"/>
            <a:ext cx="977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250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3.5 Kunstmest toedienen</a:t>
            </a:r>
          </a:p>
          <a:p>
            <a:pPr indent="0">
              <a:buNone/>
            </a:pPr>
            <a:endParaRPr lang="nl-NL" dirty="0"/>
          </a:p>
          <a:p>
            <a:pPr marL="342900" indent="-342900"/>
            <a:r>
              <a:rPr lang="nl-NL" dirty="0"/>
              <a:t>Aftak-as drijft de strooier aan, altijd vast toerental</a:t>
            </a:r>
          </a:p>
          <a:p>
            <a:pPr marL="342900" indent="-342900"/>
            <a:r>
              <a:rPr lang="nl-NL" dirty="0"/>
              <a:t>Snelheid hoe harder je rijd hoe minder je strooit</a:t>
            </a:r>
          </a:p>
          <a:p>
            <a:pPr marL="342900" indent="-342900"/>
            <a:r>
              <a:rPr lang="nl-NL" dirty="0"/>
              <a:t>Stand , hogere stand geeft meer kilo</a:t>
            </a:r>
          </a:p>
          <a:p>
            <a:pPr marL="342900" indent="-342900"/>
            <a:r>
              <a:rPr lang="nl-NL" dirty="0"/>
              <a:t>Kijk in de tabel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3465237" y="2090172"/>
            <a:ext cx="977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B3C504D-E2E9-949A-2153-AFFE9D48B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000" y="1139481"/>
            <a:ext cx="7117052" cy="544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3.5 Kunstmest toedienen</a:t>
            </a:r>
          </a:p>
          <a:p>
            <a:pPr indent="0">
              <a:buNone/>
            </a:pPr>
            <a:endParaRPr lang="nl-NL" dirty="0"/>
          </a:p>
          <a:p>
            <a:pPr indent="0">
              <a:buNone/>
            </a:pP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1D5A3E-0F11-3ABF-FEC6-FF4CA0F5CFB1}"/>
              </a:ext>
            </a:extLst>
          </p:cNvPr>
          <p:cNvSpPr txBox="1"/>
          <p:nvPr/>
        </p:nvSpPr>
        <p:spPr>
          <a:xfrm>
            <a:off x="3465237" y="2090172"/>
            <a:ext cx="97776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4" name="Onlinemedia 3" title="Kunstmeststrooier afstellen">
            <a:hlinkClick r:id="" action="ppaction://media"/>
            <a:extLst>
              <a:ext uri="{FF2B5EF4-FFF2-40B4-BE49-F238E27FC236}">
                <a16:creationId xmlns:a16="http://schemas.microsoft.com/office/drawing/2014/main" id="{A368383F-7764-A1D9-DD1F-AEB31F6167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725280" y="2702865"/>
            <a:ext cx="6218304" cy="351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endParaRPr lang="nl-NL" dirty="0"/>
          </a:p>
          <a:p>
            <a:pPr indent="0">
              <a:buNone/>
            </a:pPr>
            <a:r>
              <a:rPr lang="nl-NL" dirty="0"/>
              <a:t>Routing</a:t>
            </a:r>
          </a:p>
          <a:p>
            <a:r>
              <a:rPr lang="nl-NL" dirty="0"/>
              <a:t>Zet voor je begint een routing uit op het land</a:t>
            </a:r>
          </a:p>
          <a:p>
            <a:r>
              <a:rPr lang="nl-NL" dirty="0"/>
              <a:t>Rijenbemesters meer geschikt voor boomkwekerij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30B5DCC-F17B-11D1-AE9C-4D6BA476B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3250173"/>
            <a:ext cx="6087649" cy="342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9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3.7 Vloeibare bemesting toedienen in open teelt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/>
            <a:r>
              <a:rPr lang="nl-NL" dirty="0"/>
              <a:t>Vloeibare ammoniak of </a:t>
            </a:r>
            <a:r>
              <a:rPr lang="nl-NL" dirty="0" err="1"/>
              <a:t>urean</a:t>
            </a:r>
            <a:r>
              <a:rPr lang="nl-NL" dirty="0"/>
              <a:t> in akkerbouw</a:t>
            </a:r>
          </a:p>
          <a:p>
            <a:pPr marL="457200" indent="-457200"/>
            <a:r>
              <a:rPr lang="nl-NL" dirty="0"/>
              <a:t>Fertigatie (</a:t>
            </a:r>
            <a:r>
              <a:rPr lang="nl-NL" dirty="0" err="1"/>
              <a:t>Fertilizer+Irrigation</a:t>
            </a:r>
            <a:r>
              <a:rPr lang="nl-NL" dirty="0"/>
              <a:t>) in boom en vollegrond groententeelt</a:t>
            </a:r>
          </a:p>
          <a:p>
            <a:pPr marL="457200" indent="-457200"/>
            <a:r>
              <a:rPr lang="nl-NL" dirty="0"/>
              <a:t>Voordelen Fertigatie: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Nauwkeuriger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Veel kleine beurten dus minder uitspoeling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Gelijkmatiger verdeeld over het perceel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B0215D2-D3C4-E56D-5CCD-A2FAA9515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472" y="3903669"/>
            <a:ext cx="2573055" cy="257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4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Bemesting Periode 2 23/24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EC80890-B759-1AC9-14D6-6AEC1032B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nl-NL" dirty="0"/>
              <a:t>3.7 Vloeibare bemesting toedienen in open teelt</a:t>
            </a:r>
          </a:p>
          <a:p>
            <a:pPr marL="457200" indent="-457200">
              <a:buAutoNum type="arabicPeriod"/>
            </a:pPr>
            <a:endParaRPr lang="nl-NL" dirty="0"/>
          </a:p>
          <a:p>
            <a:pPr marL="457200" indent="-457200"/>
            <a:r>
              <a:rPr lang="nl-NL" dirty="0"/>
              <a:t>Bladbemesting</a:t>
            </a:r>
          </a:p>
          <a:p>
            <a:pPr marL="457200" indent="-457200"/>
            <a:r>
              <a:rPr lang="nl-NL" dirty="0"/>
              <a:t>Direct opneembaar </a:t>
            </a:r>
          </a:p>
          <a:p>
            <a:pPr marL="457200" indent="-457200"/>
            <a:r>
              <a:rPr lang="nl-NL" dirty="0"/>
              <a:t>Snel corrigeren gebreken</a:t>
            </a:r>
          </a:p>
          <a:p>
            <a:pPr marL="457200" indent="-457200"/>
            <a:r>
              <a:rPr lang="nl-NL" dirty="0"/>
              <a:t>Alleen bij bewolkt weer</a:t>
            </a:r>
          </a:p>
          <a:p>
            <a:pPr marL="457200" indent="-457200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7587FB-44E4-7DE1-0487-F589C66FC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566" y="2550932"/>
            <a:ext cx="3658434" cy="270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5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5" ma:contentTypeDescription="Een nieuw document maken." ma:contentTypeScope="" ma:versionID="83894e93a4a46e8ceca6a2a86e9a0b25">
  <xsd:schema xmlns:xsd="http://www.w3.org/2001/XMLSchema" xmlns:xs="http://www.w3.org/2001/XMLSchema" xmlns:p="http://schemas.microsoft.com/office/2006/metadata/properties" xmlns:ns2="2cb1c85b-b197-48cd-8bb1-fe9e9ee0096b" xmlns:ns3="414a8a67-acf6-4b09-bb49-f84330b442d7" xmlns:ns4="5ad07612-1080-49cf-8fb2-28e7c3022d9a" targetNamespace="http://schemas.microsoft.com/office/2006/metadata/properties" ma:root="true" ma:fieldsID="a72ee83338dcd6759214d8b070b6d88f" ns2:_="" ns3:_="" ns4:_="">
    <xsd:import namespace="2cb1c85b-b197-48cd-8bb1-fe9e9ee0096b"/>
    <xsd:import namespace="414a8a67-acf6-4b09-bb49-f84330b442d7"/>
    <xsd:import namespace="5ad07612-1080-49cf-8fb2-28e7c3022d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7612-1080-49cf-8fb2-28e7c3022d9a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schemas.openxmlformats.org/package/2006/metadata/core-properties"/>
    <ds:schemaRef ds:uri="http://schemas.microsoft.com/office/2006/documentManagement/types"/>
    <ds:schemaRef ds:uri="915d7cad-3e71-4cea-95bb-ac32222adf06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82ac19c3-1cff-4f70-a585-2de21a3866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0582C0-7D51-45FE-81F5-375A072A5DC6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613</TotalTime>
  <Words>291</Words>
  <Application>Microsoft Office PowerPoint</Application>
  <PresentationFormat>Breedbeeld</PresentationFormat>
  <Paragraphs>91</Paragraphs>
  <Slides>12</Slides>
  <Notes>11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Achtergroen PP van zone</vt:lpstr>
      <vt:lpstr>PowerPoint-presentatie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  <vt:lpstr>Bemesting Periode 2 23/24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7</cp:revision>
  <dcterms:created xsi:type="dcterms:W3CDTF">2021-01-11T10:50:43Z</dcterms:created>
  <dcterms:modified xsi:type="dcterms:W3CDTF">2023-12-01T10:10:35Z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